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-74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4717777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4c010359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4c010359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631709838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631709838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64c010359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64c010359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64c010359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64c010359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3118350"/>
            <a:ext cx="8520600" cy="114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FF00"/>
                </a:solidFill>
              </a:rPr>
              <a:t>Outsiders PowerPoint:</a:t>
            </a:r>
            <a:endParaRPr dirty="0">
              <a:solidFill>
                <a:srgbClr val="FFFF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00"/>
                </a:solidFill>
              </a:rPr>
              <a:t>Ponyboy Character Analysis. 	 </a:t>
            </a:r>
            <a:endParaRPr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100">
        <p14:flip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Portrait of Ponyboy</a:t>
            </a:r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600">
        <p14:prism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Important Ponyboy Information! </a:t>
            </a:r>
            <a:endParaRPr i="1"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0000"/>
                </a:solidFill>
              </a:rPr>
              <a:t>Physical Traits</a:t>
            </a:r>
            <a:endParaRPr>
              <a:solidFill>
                <a:srgbClr val="CC0000"/>
              </a:solidFill>
            </a:endParaRPr>
          </a:p>
        </p:txBody>
      </p:sp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518550" y="1395375"/>
            <a:ext cx="8381100" cy="30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0000"/>
                </a:solidFill>
              </a:rPr>
              <a:t>Ponyboy’s physical traits: He has hair that is squared off in the back, is long at the front and sides, and is light brown almost a complete red. His eyes are a greenish-gray color. Has a scar on the side of his head from getting cut by a Soc.</a:t>
            </a:r>
            <a:endParaRPr>
              <a:solidFill>
                <a:srgbClr val="CC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CC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800">
        <p14:prism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Character Traits</a:t>
            </a:r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1"/>
                </a:solidFill>
              </a:rPr>
              <a:t>Ponyboy’s character traits: 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400">
        <p14:prism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77</Words>
  <Application>Microsoft Office PowerPoint</Application>
  <PresentationFormat>On-screen Show (16:9)</PresentationFormat>
  <Paragraphs>8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Simple Light</vt:lpstr>
      <vt:lpstr>Outsiders PowerPoint: Ponyboy Character Analysis.   </vt:lpstr>
      <vt:lpstr>Portrait of Ponyboy</vt:lpstr>
      <vt:lpstr>Important Ponyboy Information! </vt:lpstr>
      <vt:lpstr>Physical Traits</vt:lpstr>
      <vt:lpstr>Character Traits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Outsiders PowerPoint: Ponyboy Character Analysis.   </dc:title>
  <dc:creator>Brigitta Post</dc:creator>
  <cp:lastModifiedBy>Brigitta Post</cp:lastModifiedBy>
  <cp:revision>1</cp:revision>
  <dcterms:modified xsi:type="dcterms:W3CDTF">2019-10-15T13:36:37Z</dcterms:modified>
</cp:coreProperties>
</file>